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79bf291a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79bf291a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79bf291a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79bf291a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79bf291a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79bf291a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79bf291a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79bf291a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79bf291a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79bf291a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79bf291a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79bf291a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79bf291a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79bf291a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9bf291a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9bf291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79bf291a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79bf291a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79bf291a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79bf291a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79bf291a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79bf291a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79bf291a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79bf291a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79bf291a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79bf291a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79bf291a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79bf291a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79bf291a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79bf291a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79bf291a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79bf291a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79bf291a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79bf291a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79bf291a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79bf291a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79bf291a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79bf291a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79bf291a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79bf291a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71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5"/>
            <a:ext cx="9143997" cy="571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